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0" d="100"/>
          <a:sy n="60" d="100"/>
        </p:scale>
        <p:origin x="-888" y="1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ED16C9-5AC9-4937-84AC-53697CECFDF1}" type="datetimeFigureOut">
              <a:rPr lang="en-US" smtClean="0"/>
              <a:t>10/23/2013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FB1DF0-5F07-455F-A848-0A6965105E7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67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Five A’s of Audience:</a:t>
            </a:r>
            <a:r>
              <a:rPr lang="en-US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/>
            </a:r>
            <a:br>
              <a:rPr lang="en-US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52800" y="1524000"/>
            <a:ext cx="3429000" cy="4525963"/>
          </a:xfrm>
        </p:spPr>
        <p:txBody>
          <a:bodyPr>
            <a:normAutofit/>
          </a:bodyPr>
          <a:lstStyle/>
          <a:p>
            <a:pPr algn="just">
              <a:buFont typeface="Wingdings" pitchFamily="2" charset="2"/>
              <a:buChar char="v"/>
            </a:pPr>
            <a:r>
              <a:rPr lang="en-US" sz="4400" dirty="0" smtClean="0">
                <a:solidFill>
                  <a:srgbClr val="FF0000"/>
                </a:solidFill>
              </a:rPr>
              <a:t>A</a:t>
            </a:r>
            <a:r>
              <a:rPr lang="en-US" sz="4400" dirty="0" smtClean="0"/>
              <a:t>ttend</a:t>
            </a:r>
          </a:p>
          <a:p>
            <a:pPr algn="just">
              <a:buFont typeface="Wingdings" pitchFamily="2" charset="2"/>
              <a:buChar char="v"/>
            </a:pPr>
            <a:r>
              <a:rPr lang="en-US" sz="4400" dirty="0" smtClean="0">
                <a:solidFill>
                  <a:srgbClr val="FF0000"/>
                </a:solidFill>
              </a:rPr>
              <a:t>A</a:t>
            </a:r>
            <a:r>
              <a:rPr lang="en-US" sz="4400" dirty="0" smtClean="0"/>
              <a:t>llow</a:t>
            </a:r>
          </a:p>
          <a:p>
            <a:pPr algn="just">
              <a:buFont typeface="Wingdings" pitchFamily="2" charset="2"/>
              <a:buChar char="v"/>
            </a:pPr>
            <a:r>
              <a:rPr lang="en-US" sz="4400" dirty="0" smtClean="0">
                <a:solidFill>
                  <a:srgbClr val="FF0000"/>
                </a:solidFill>
              </a:rPr>
              <a:t>A</a:t>
            </a:r>
            <a:r>
              <a:rPr lang="en-US" sz="4400" dirty="0" smtClean="0"/>
              <a:t>ppreciate </a:t>
            </a:r>
          </a:p>
          <a:p>
            <a:pPr algn="just">
              <a:buFont typeface="Wingdings" pitchFamily="2" charset="2"/>
              <a:buChar char="v"/>
            </a:pPr>
            <a:r>
              <a:rPr lang="en-US" sz="4400" dirty="0" smtClean="0">
                <a:solidFill>
                  <a:srgbClr val="FF0000"/>
                </a:solidFill>
              </a:rPr>
              <a:t>A</a:t>
            </a:r>
            <a:r>
              <a:rPr lang="en-US" sz="4400" dirty="0" smtClean="0"/>
              <a:t>pplaud</a:t>
            </a:r>
          </a:p>
          <a:p>
            <a:pPr algn="just">
              <a:buFont typeface="Wingdings" pitchFamily="2" charset="2"/>
              <a:buChar char="v"/>
            </a:pPr>
            <a:r>
              <a:rPr lang="en-US" sz="4400" dirty="0" smtClean="0">
                <a:solidFill>
                  <a:srgbClr val="FF0000"/>
                </a:solidFill>
              </a:rPr>
              <a:t>A</a:t>
            </a:r>
            <a:r>
              <a:rPr lang="en-US" sz="4400" dirty="0" smtClean="0"/>
              <a:t>ffirm</a:t>
            </a:r>
            <a:endParaRPr lang="en-US" sz="44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467218" y="304800"/>
            <a:ext cx="6223050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Five A’s of Audience:</a:t>
            </a:r>
            <a:endParaRPr lang="en-US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Attend</a:t>
            </a:r>
            <a:r>
              <a:rPr lang="en-US" dirty="0" smtClean="0"/>
              <a:t> is to give a person or group your full attention including eye contact, body position, and mind.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Allow </a:t>
            </a:r>
            <a:r>
              <a:rPr lang="en-US" dirty="0" smtClean="0"/>
              <a:t>means to give a person or group space to make mistakes and to achieve new successes.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Appreciate</a:t>
            </a:r>
            <a:r>
              <a:rPr lang="en-US" dirty="0" smtClean="0"/>
              <a:t> is an inner attitude of respect</a:t>
            </a:r>
            <a:r>
              <a:rPr lang="en-US" smtClean="0"/>
              <a:t>, empathy, </a:t>
            </a:r>
            <a:r>
              <a:rPr lang="en-US" dirty="0" smtClean="0"/>
              <a:t>and gratitude towards what a person or group has shared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Applaud</a:t>
            </a:r>
            <a:r>
              <a:rPr lang="en-US" dirty="0" smtClean="0"/>
              <a:t> is the outer expression of our appreciation. 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Affirm</a:t>
            </a:r>
            <a:r>
              <a:rPr lang="en-US" dirty="0" smtClean="0"/>
              <a:t> is to make genuinely constructive comments which strengthen the learning teams.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96</Words>
  <Application>Microsoft Office PowerPoint</Application>
  <PresentationFormat>On-screen Show (4:3)</PresentationFormat>
  <Paragraphs>12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Five A’s of Audience: </vt:lpstr>
      <vt:lpstr>PowerPoint Presentation</vt:lpstr>
    </vt:vector>
  </TitlesOfParts>
  <Company>Wake County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breece</dc:creator>
  <cp:lastModifiedBy>James Martz</cp:lastModifiedBy>
  <cp:revision>2</cp:revision>
  <dcterms:created xsi:type="dcterms:W3CDTF">2013-09-26T13:30:30Z</dcterms:created>
  <dcterms:modified xsi:type="dcterms:W3CDTF">2013-10-23T18:05:51Z</dcterms:modified>
</cp:coreProperties>
</file>

<file path=docProps/thumbnail.jpeg>
</file>